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6" r:id="rId3"/>
    <p:sldId id="257" r:id="rId4"/>
    <p:sldId id="263" r:id="rId5"/>
    <p:sldId id="269" r:id="rId6"/>
    <p:sldId id="258" r:id="rId7"/>
    <p:sldId id="261" r:id="rId8"/>
    <p:sldId id="259" r:id="rId9"/>
    <p:sldId id="265" r:id="rId10"/>
    <p:sldId id="264" r:id="rId11"/>
    <p:sldId id="266" r:id="rId12"/>
    <p:sldId id="268"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B8CE47-7DC1-4A45-B66B-3A39ED88BFC8}" type="datetimeFigureOut">
              <a:rPr lang="en-GB" smtClean="0"/>
              <a:t>16/04/2016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EFBF85-4464-4DFB-A3FA-BFD6FE93809A}" type="slidenum">
              <a:rPr lang="en-GB" smtClean="0"/>
              <a:t>‹#›</a:t>
            </a:fld>
            <a:endParaRPr lang="en-GB"/>
          </a:p>
        </p:txBody>
      </p:sp>
    </p:spTree>
    <p:extLst>
      <p:ext uri="{BB962C8B-B14F-4D97-AF65-F5344CB8AC3E}">
        <p14:creationId xmlns:p14="http://schemas.microsoft.com/office/powerpoint/2010/main" val="199890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8CE47-7DC1-4A45-B66B-3A39ED88BFC8}" type="datetimeFigureOut">
              <a:rPr lang="en-GB" smtClean="0"/>
              <a:t>16/04/2016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EFBF85-4464-4DFB-A3FA-BFD6FE93809A}" type="slidenum">
              <a:rPr lang="en-GB" smtClean="0"/>
              <a:t>‹#›</a:t>
            </a:fld>
            <a:endParaRPr lang="en-GB"/>
          </a:p>
        </p:txBody>
      </p:sp>
    </p:spTree>
    <p:extLst>
      <p:ext uri="{BB962C8B-B14F-4D97-AF65-F5344CB8AC3E}">
        <p14:creationId xmlns:p14="http://schemas.microsoft.com/office/powerpoint/2010/main" val="185499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8CE47-7DC1-4A45-B66B-3A39ED88BFC8}" type="datetimeFigureOut">
              <a:rPr lang="en-GB" smtClean="0"/>
              <a:t>16/04/2016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EFBF85-4464-4DFB-A3FA-BFD6FE93809A}" type="slidenum">
              <a:rPr lang="en-GB" smtClean="0"/>
              <a:t>‹#›</a:t>
            </a:fld>
            <a:endParaRPr lang="en-GB"/>
          </a:p>
        </p:txBody>
      </p:sp>
    </p:spTree>
    <p:extLst>
      <p:ext uri="{BB962C8B-B14F-4D97-AF65-F5344CB8AC3E}">
        <p14:creationId xmlns:p14="http://schemas.microsoft.com/office/powerpoint/2010/main" val="267917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8CE47-7DC1-4A45-B66B-3A39ED88BFC8}" type="datetimeFigureOut">
              <a:rPr lang="en-GB" smtClean="0"/>
              <a:t>16/04/2016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EFBF85-4464-4DFB-A3FA-BFD6FE93809A}" type="slidenum">
              <a:rPr lang="en-GB" smtClean="0"/>
              <a:t>‹#›</a:t>
            </a:fld>
            <a:endParaRPr lang="en-GB"/>
          </a:p>
        </p:txBody>
      </p:sp>
    </p:spTree>
    <p:extLst>
      <p:ext uri="{BB962C8B-B14F-4D97-AF65-F5344CB8AC3E}">
        <p14:creationId xmlns:p14="http://schemas.microsoft.com/office/powerpoint/2010/main" val="328642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B8CE47-7DC1-4A45-B66B-3A39ED88BFC8}" type="datetimeFigureOut">
              <a:rPr lang="en-GB" smtClean="0"/>
              <a:t>16/04/2016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EFBF85-4464-4DFB-A3FA-BFD6FE93809A}" type="slidenum">
              <a:rPr lang="en-GB" smtClean="0"/>
              <a:t>‹#›</a:t>
            </a:fld>
            <a:endParaRPr lang="en-GB"/>
          </a:p>
        </p:txBody>
      </p:sp>
    </p:spTree>
    <p:extLst>
      <p:ext uri="{BB962C8B-B14F-4D97-AF65-F5344CB8AC3E}">
        <p14:creationId xmlns:p14="http://schemas.microsoft.com/office/powerpoint/2010/main" val="344073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B8CE47-7DC1-4A45-B66B-3A39ED88BFC8}" type="datetimeFigureOut">
              <a:rPr lang="en-GB" smtClean="0"/>
              <a:t>16/04/2016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EFBF85-4464-4DFB-A3FA-BFD6FE93809A}" type="slidenum">
              <a:rPr lang="en-GB" smtClean="0"/>
              <a:t>‹#›</a:t>
            </a:fld>
            <a:endParaRPr lang="en-GB"/>
          </a:p>
        </p:txBody>
      </p:sp>
    </p:spTree>
    <p:extLst>
      <p:ext uri="{BB962C8B-B14F-4D97-AF65-F5344CB8AC3E}">
        <p14:creationId xmlns:p14="http://schemas.microsoft.com/office/powerpoint/2010/main" val="229853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B8CE47-7DC1-4A45-B66B-3A39ED88BFC8}" type="datetimeFigureOut">
              <a:rPr lang="en-GB" smtClean="0"/>
              <a:t>16/04/2016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EFBF85-4464-4DFB-A3FA-BFD6FE93809A}" type="slidenum">
              <a:rPr lang="en-GB" smtClean="0"/>
              <a:t>‹#›</a:t>
            </a:fld>
            <a:endParaRPr lang="en-GB"/>
          </a:p>
        </p:txBody>
      </p:sp>
    </p:spTree>
    <p:extLst>
      <p:ext uri="{BB962C8B-B14F-4D97-AF65-F5344CB8AC3E}">
        <p14:creationId xmlns:p14="http://schemas.microsoft.com/office/powerpoint/2010/main" val="238743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B8CE47-7DC1-4A45-B66B-3A39ED88BFC8}" type="datetimeFigureOut">
              <a:rPr lang="en-GB" smtClean="0"/>
              <a:t>16/04/2016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EFBF85-4464-4DFB-A3FA-BFD6FE93809A}" type="slidenum">
              <a:rPr lang="en-GB" smtClean="0"/>
              <a:t>‹#›</a:t>
            </a:fld>
            <a:endParaRPr lang="en-GB"/>
          </a:p>
        </p:txBody>
      </p:sp>
    </p:spTree>
    <p:extLst>
      <p:ext uri="{BB962C8B-B14F-4D97-AF65-F5344CB8AC3E}">
        <p14:creationId xmlns:p14="http://schemas.microsoft.com/office/powerpoint/2010/main" val="193010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8CE47-7DC1-4A45-B66B-3A39ED88BFC8}" type="datetimeFigureOut">
              <a:rPr lang="en-GB" smtClean="0"/>
              <a:t>16/04/2016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EFBF85-4464-4DFB-A3FA-BFD6FE93809A}" type="slidenum">
              <a:rPr lang="en-GB" smtClean="0"/>
              <a:t>‹#›</a:t>
            </a:fld>
            <a:endParaRPr lang="en-GB"/>
          </a:p>
        </p:txBody>
      </p:sp>
    </p:spTree>
    <p:extLst>
      <p:ext uri="{BB962C8B-B14F-4D97-AF65-F5344CB8AC3E}">
        <p14:creationId xmlns:p14="http://schemas.microsoft.com/office/powerpoint/2010/main" val="404654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8CE47-7DC1-4A45-B66B-3A39ED88BFC8}" type="datetimeFigureOut">
              <a:rPr lang="en-GB" smtClean="0"/>
              <a:t>16/04/2016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EFBF85-4464-4DFB-A3FA-BFD6FE93809A}" type="slidenum">
              <a:rPr lang="en-GB" smtClean="0"/>
              <a:t>‹#›</a:t>
            </a:fld>
            <a:endParaRPr lang="en-GB"/>
          </a:p>
        </p:txBody>
      </p:sp>
    </p:spTree>
    <p:extLst>
      <p:ext uri="{BB962C8B-B14F-4D97-AF65-F5344CB8AC3E}">
        <p14:creationId xmlns:p14="http://schemas.microsoft.com/office/powerpoint/2010/main" val="98005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8CE47-7DC1-4A45-B66B-3A39ED88BFC8}" type="datetimeFigureOut">
              <a:rPr lang="en-GB" smtClean="0"/>
              <a:t>16/04/2016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EFBF85-4464-4DFB-A3FA-BFD6FE93809A}" type="slidenum">
              <a:rPr lang="en-GB" smtClean="0"/>
              <a:t>‹#›</a:t>
            </a:fld>
            <a:endParaRPr lang="en-GB"/>
          </a:p>
        </p:txBody>
      </p:sp>
    </p:spTree>
    <p:extLst>
      <p:ext uri="{BB962C8B-B14F-4D97-AF65-F5344CB8AC3E}">
        <p14:creationId xmlns:p14="http://schemas.microsoft.com/office/powerpoint/2010/main" val="423616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8CE47-7DC1-4A45-B66B-3A39ED88BFC8}" type="datetimeFigureOut">
              <a:rPr lang="en-GB" smtClean="0"/>
              <a:t>16/04/2016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FBF85-4464-4DFB-A3FA-BFD6FE93809A}" type="slidenum">
              <a:rPr lang="en-GB" smtClean="0"/>
              <a:t>‹#›</a:t>
            </a:fld>
            <a:endParaRPr lang="en-GB"/>
          </a:p>
        </p:txBody>
      </p:sp>
    </p:spTree>
    <p:extLst>
      <p:ext uri="{BB962C8B-B14F-4D97-AF65-F5344CB8AC3E}">
        <p14:creationId xmlns:p14="http://schemas.microsoft.com/office/powerpoint/2010/main" val="3178780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932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89" y="198782"/>
            <a:ext cx="7886700" cy="1073426"/>
          </a:xfrm>
        </p:spPr>
        <p:txBody>
          <a:bodyPr/>
          <a:lstStyle/>
          <a:p>
            <a:pPr algn="ctr"/>
            <a:r>
              <a:rPr lang="en-GB" b="1" u="sng" dirty="0">
                <a:solidFill>
                  <a:srgbClr val="FF0000"/>
                </a:solidFill>
              </a:rPr>
              <a:t>Funky Monkey</a:t>
            </a:r>
          </a:p>
        </p:txBody>
      </p:sp>
      <p:sp>
        <p:nvSpPr>
          <p:cNvPr id="3" name="Content Placeholder 2"/>
          <p:cNvSpPr>
            <a:spLocks noGrp="1"/>
          </p:cNvSpPr>
          <p:nvPr>
            <p:ph idx="1"/>
          </p:nvPr>
        </p:nvSpPr>
        <p:spPr>
          <a:xfrm>
            <a:off x="265043" y="1669774"/>
            <a:ext cx="8719931" cy="4982818"/>
          </a:xfrm>
        </p:spPr>
        <p:txBody>
          <a:bodyPr>
            <a:noAutofit/>
          </a:bodyPr>
          <a:lstStyle/>
          <a:p>
            <a:pPr marL="0" indent="0">
              <a:buNone/>
            </a:pPr>
            <a:r>
              <a:rPr lang="en-GB" dirty="0"/>
              <a:t> </a:t>
            </a:r>
            <a:r>
              <a:rPr lang="en-GB" sz="4000" b="1" baseline="30000" dirty="0"/>
              <a:t>11 </a:t>
            </a:r>
            <a:r>
              <a:rPr lang="en-GB" sz="4000" dirty="0"/>
              <a:t>For God does not show favouritism. </a:t>
            </a:r>
            <a:r>
              <a:rPr lang="en-GB" sz="4000" b="1" baseline="30000" dirty="0"/>
              <a:t>12 </a:t>
            </a:r>
            <a:r>
              <a:rPr lang="en-GB" sz="4000" dirty="0"/>
              <a:t>All who sin apart from the law will also perish apart from the law, and all who sin under the law will be judged by the law. </a:t>
            </a:r>
            <a:r>
              <a:rPr lang="en-GB" sz="4000" b="1" baseline="30000" dirty="0"/>
              <a:t>13 </a:t>
            </a:r>
            <a:r>
              <a:rPr lang="en-GB" sz="4000" dirty="0"/>
              <a:t>For it is not those who hear the law who are righteous in God’s sight, but it is those who obey the law who will be declared righteous.  </a:t>
            </a:r>
          </a:p>
        </p:txBody>
      </p:sp>
    </p:spTree>
    <p:extLst>
      <p:ext uri="{BB962C8B-B14F-4D97-AF65-F5344CB8AC3E}">
        <p14:creationId xmlns:p14="http://schemas.microsoft.com/office/powerpoint/2010/main" val="95221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89" y="79512"/>
            <a:ext cx="7886700" cy="1073426"/>
          </a:xfrm>
        </p:spPr>
        <p:txBody>
          <a:bodyPr/>
          <a:lstStyle/>
          <a:p>
            <a:pPr algn="ctr"/>
            <a:r>
              <a:rPr lang="en-GB" b="1" u="sng" dirty="0">
                <a:solidFill>
                  <a:srgbClr val="FF0000"/>
                </a:solidFill>
              </a:rPr>
              <a:t>Funky Monkey</a:t>
            </a:r>
          </a:p>
        </p:txBody>
      </p:sp>
      <p:sp>
        <p:nvSpPr>
          <p:cNvPr id="3" name="Content Placeholder 2"/>
          <p:cNvSpPr>
            <a:spLocks noGrp="1"/>
          </p:cNvSpPr>
          <p:nvPr>
            <p:ph idx="1"/>
          </p:nvPr>
        </p:nvSpPr>
        <p:spPr>
          <a:xfrm>
            <a:off x="265043" y="1152938"/>
            <a:ext cx="8719931" cy="5380384"/>
          </a:xfrm>
        </p:spPr>
        <p:txBody>
          <a:bodyPr>
            <a:noAutofit/>
          </a:bodyPr>
          <a:lstStyle/>
          <a:p>
            <a:pPr marL="0" indent="0">
              <a:buNone/>
            </a:pPr>
            <a:r>
              <a:rPr lang="en-GB" sz="4000" b="1" baseline="30000" dirty="0"/>
              <a:t>14 </a:t>
            </a:r>
            <a:r>
              <a:rPr lang="en-GB" sz="4000" dirty="0"/>
              <a:t>(Indeed, when Gentiles, who do not have the law, do by nature things required by the law, they are a law for themselves, even though they do not have the law. </a:t>
            </a:r>
            <a:r>
              <a:rPr lang="en-GB" sz="4000" b="1" baseline="30000" dirty="0"/>
              <a:t>15 </a:t>
            </a:r>
            <a:r>
              <a:rPr lang="en-GB" sz="4000" dirty="0"/>
              <a:t>They show that the requirements of the law are written on their hearts, their consciences also bearing witness, and their thoughts sometimes accusing them and at other times even defending them.)   </a:t>
            </a:r>
          </a:p>
        </p:txBody>
      </p:sp>
    </p:spTree>
    <p:extLst>
      <p:ext uri="{BB962C8B-B14F-4D97-AF65-F5344CB8AC3E}">
        <p14:creationId xmlns:p14="http://schemas.microsoft.com/office/powerpoint/2010/main" val="21638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https://s3.amazonaws.com/vive_app/uploads/popular_goal/image/77/tough-mud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1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671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43" y="1987826"/>
            <a:ext cx="8719931" cy="4545496"/>
          </a:xfrm>
        </p:spPr>
        <p:txBody>
          <a:bodyPr>
            <a:noAutofit/>
          </a:bodyPr>
          <a:lstStyle/>
          <a:p>
            <a:pPr marL="0" indent="0">
              <a:buNone/>
            </a:pPr>
            <a:r>
              <a:rPr lang="en-GB" sz="4800" b="1" baseline="30000" dirty="0"/>
              <a:t>16 </a:t>
            </a:r>
            <a:r>
              <a:rPr lang="en-GB" sz="4800" dirty="0"/>
              <a:t>This will take place on the day when God judges people’s secrets through Jesus Christ, as my gospel declares.</a:t>
            </a:r>
          </a:p>
          <a:p>
            <a:pPr marL="0" indent="0">
              <a:buNone/>
            </a:pPr>
            <a:r>
              <a:rPr lang="en-GB" sz="4000" dirty="0"/>
              <a:t> </a:t>
            </a:r>
          </a:p>
        </p:txBody>
      </p:sp>
      <p:sp>
        <p:nvSpPr>
          <p:cNvPr id="4" name="Title 1"/>
          <p:cNvSpPr>
            <a:spLocks noGrp="1"/>
          </p:cNvSpPr>
          <p:nvPr>
            <p:ph type="title"/>
          </p:nvPr>
        </p:nvSpPr>
        <p:spPr>
          <a:xfrm>
            <a:off x="562389" y="79512"/>
            <a:ext cx="7886700" cy="1073426"/>
          </a:xfrm>
        </p:spPr>
        <p:txBody>
          <a:bodyPr/>
          <a:lstStyle/>
          <a:p>
            <a:pPr algn="ctr"/>
            <a:r>
              <a:rPr lang="en-GB" b="1" u="sng" dirty="0">
                <a:solidFill>
                  <a:srgbClr val="FF0000"/>
                </a:solidFill>
              </a:rPr>
              <a:t>Finish Line</a:t>
            </a:r>
          </a:p>
        </p:txBody>
      </p:sp>
    </p:spTree>
    <p:extLst>
      <p:ext uri="{BB962C8B-B14F-4D97-AF65-F5344CB8AC3E}">
        <p14:creationId xmlns:p14="http://schemas.microsoft.com/office/powerpoint/2010/main" val="2206793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Arctic En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681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31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File:Tough Mudder obstacle Electroshock Therapy 2.xc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76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84" y="291547"/>
            <a:ext cx="7886700" cy="1073426"/>
          </a:xfrm>
        </p:spPr>
        <p:txBody>
          <a:bodyPr/>
          <a:lstStyle/>
          <a:p>
            <a:pPr algn="ctr"/>
            <a:r>
              <a:rPr lang="en-GB" b="1" u="sng" dirty="0">
                <a:solidFill>
                  <a:srgbClr val="FF0000"/>
                </a:solidFill>
              </a:rPr>
              <a:t>Electric Shock Therapy!</a:t>
            </a:r>
          </a:p>
        </p:txBody>
      </p:sp>
      <p:sp>
        <p:nvSpPr>
          <p:cNvPr id="3" name="Content Placeholder 2"/>
          <p:cNvSpPr>
            <a:spLocks noGrp="1"/>
          </p:cNvSpPr>
          <p:nvPr>
            <p:ph idx="1"/>
          </p:nvPr>
        </p:nvSpPr>
        <p:spPr>
          <a:xfrm>
            <a:off x="424070" y="1603513"/>
            <a:ext cx="8335617" cy="5049078"/>
          </a:xfrm>
        </p:spPr>
        <p:txBody>
          <a:bodyPr>
            <a:normAutofit/>
          </a:bodyPr>
          <a:lstStyle/>
          <a:p>
            <a:pPr marL="0" indent="0">
              <a:buNone/>
            </a:pPr>
            <a:r>
              <a:rPr lang="en-GB" sz="4400" baseline="30000" dirty="0"/>
              <a:t>1</a:t>
            </a:r>
            <a:r>
              <a:rPr lang="en-GB" sz="4400" dirty="0"/>
              <a:t>You, therefore, have no excuse, you who pass judgment on someone else, for at whatever point you judge another, you are condemning yourself, because you who pass judgment do the same things.</a:t>
            </a:r>
            <a:r>
              <a:rPr lang="en-GB" sz="3900" dirty="0"/>
              <a:t> </a:t>
            </a:r>
            <a:endParaRPr lang="en-GB" dirty="0"/>
          </a:p>
        </p:txBody>
      </p:sp>
    </p:spTree>
    <p:extLst>
      <p:ext uri="{BB962C8B-B14F-4D97-AF65-F5344CB8AC3E}">
        <p14:creationId xmlns:p14="http://schemas.microsoft.com/office/powerpoint/2010/main" val="79075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84" y="410818"/>
            <a:ext cx="7886700" cy="1073426"/>
          </a:xfrm>
        </p:spPr>
        <p:txBody>
          <a:bodyPr/>
          <a:lstStyle/>
          <a:p>
            <a:pPr algn="ctr"/>
            <a:r>
              <a:rPr lang="en-GB" b="1" u="sng" dirty="0">
                <a:solidFill>
                  <a:srgbClr val="FF0000"/>
                </a:solidFill>
              </a:rPr>
              <a:t>Electric Shock Therapy!</a:t>
            </a:r>
          </a:p>
        </p:txBody>
      </p:sp>
      <p:sp>
        <p:nvSpPr>
          <p:cNvPr id="3" name="Content Placeholder 2"/>
          <p:cNvSpPr>
            <a:spLocks noGrp="1"/>
          </p:cNvSpPr>
          <p:nvPr>
            <p:ph idx="1"/>
          </p:nvPr>
        </p:nvSpPr>
        <p:spPr>
          <a:xfrm>
            <a:off x="410818" y="1736032"/>
            <a:ext cx="8335617" cy="4187687"/>
          </a:xfrm>
        </p:spPr>
        <p:txBody>
          <a:bodyPr>
            <a:noAutofit/>
          </a:bodyPr>
          <a:lstStyle/>
          <a:p>
            <a:pPr marL="0" indent="0">
              <a:buNone/>
            </a:pPr>
            <a:r>
              <a:rPr lang="en-GB" sz="4400" b="1" baseline="30000" dirty="0"/>
              <a:t>2 </a:t>
            </a:r>
            <a:r>
              <a:rPr lang="en-GB" sz="4400" dirty="0"/>
              <a:t>Now we know that God’s judgment against those who do such things is based on truth. </a:t>
            </a:r>
            <a:r>
              <a:rPr lang="en-GB" sz="4400" b="1" baseline="30000" dirty="0"/>
              <a:t>3 </a:t>
            </a:r>
            <a:r>
              <a:rPr lang="en-GB" sz="4400" dirty="0"/>
              <a:t>So when you, a mere human being, pass judgment on them and yet do the same things, do you think you will escape God’s judgment?</a:t>
            </a:r>
          </a:p>
        </p:txBody>
      </p:sp>
    </p:spTree>
    <p:extLst>
      <p:ext uri="{BB962C8B-B14F-4D97-AF65-F5344CB8AC3E}">
        <p14:creationId xmlns:p14="http://schemas.microsoft.com/office/powerpoint/2010/main" val="144155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84" y="543340"/>
            <a:ext cx="7886700" cy="1073426"/>
          </a:xfrm>
        </p:spPr>
        <p:txBody>
          <a:bodyPr/>
          <a:lstStyle/>
          <a:p>
            <a:pPr algn="ctr"/>
            <a:r>
              <a:rPr lang="en-GB" b="1" u="sng" dirty="0">
                <a:solidFill>
                  <a:srgbClr val="FF0000"/>
                </a:solidFill>
              </a:rPr>
              <a:t>Electric Shock Therapy!</a:t>
            </a:r>
          </a:p>
        </p:txBody>
      </p:sp>
      <p:sp>
        <p:nvSpPr>
          <p:cNvPr id="3" name="Content Placeholder 2"/>
          <p:cNvSpPr>
            <a:spLocks noGrp="1"/>
          </p:cNvSpPr>
          <p:nvPr>
            <p:ph idx="1"/>
          </p:nvPr>
        </p:nvSpPr>
        <p:spPr>
          <a:xfrm>
            <a:off x="324676" y="2199861"/>
            <a:ext cx="8574157" cy="3525078"/>
          </a:xfrm>
        </p:spPr>
        <p:txBody>
          <a:bodyPr>
            <a:normAutofit/>
          </a:bodyPr>
          <a:lstStyle/>
          <a:p>
            <a:pPr marL="0" indent="0">
              <a:buNone/>
            </a:pPr>
            <a:r>
              <a:rPr lang="en-GB" sz="4400" baseline="30000" dirty="0"/>
              <a:t>4 </a:t>
            </a:r>
            <a:r>
              <a:rPr lang="en-GB" sz="4400" dirty="0"/>
              <a:t>Or do you show contempt for the riches of his kindness, forbearance, and patience, not realizing that God’s kindness is intended to lead you to repentance? </a:t>
            </a:r>
          </a:p>
          <a:p>
            <a:pPr marL="0" indent="0">
              <a:buNone/>
            </a:pPr>
            <a:endParaRPr lang="en-GB" dirty="0"/>
          </a:p>
        </p:txBody>
      </p:sp>
    </p:spTree>
    <p:extLst>
      <p:ext uri="{BB962C8B-B14F-4D97-AF65-F5344CB8AC3E}">
        <p14:creationId xmlns:p14="http://schemas.microsoft.com/office/powerpoint/2010/main" val="345008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Eve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47" y="0"/>
            <a:ext cx="102669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5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89" y="198782"/>
            <a:ext cx="7886700" cy="1073426"/>
          </a:xfrm>
        </p:spPr>
        <p:txBody>
          <a:bodyPr/>
          <a:lstStyle/>
          <a:p>
            <a:pPr algn="ctr"/>
            <a:r>
              <a:rPr lang="en-GB" b="1" u="sng" dirty="0">
                <a:solidFill>
                  <a:srgbClr val="FF0000"/>
                </a:solidFill>
              </a:rPr>
              <a:t>Everest</a:t>
            </a:r>
          </a:p>
        </p:txBody>
      </p:sp>
      <p:sp>
        <p:nvSpPr>
          <p:cNvPr id="3" name="Content Placeholder 2"/>
          <p:cNvSpPr>
            <a:spLocks noGrp="1"/>
          </p:cNvSpPr>
          <p:nvPr>
            <p:ph idx="1"/>
          </p:nvPr>
        </p:nvSpPr>
        <p:spPr>
          <a:xfrm>
            <a:off x="265043" y="1179444"/>
            <a:ext cx="8719931" cy="5473148"/>
          </a:xfrm>
        </p:spPr>
        <p:txBody>
          <a:bodyPr>
            <a:noAutofit/>
          </a:bodyPr>
          <a:lstStyle/>
          <a:p>
            <a:pPr marL="0" indent="0">
              <a:buNone/>
            </a:pPr>
            <a:r>
              <a:rPr lang="en-GB" sz="4000" b="1" baseline="30000" dirty="0"/>
              <a:t>6</a:t>
            </a:r>
            <a:r>
              <a:rPr lang="en-GB" sz="4400" b="1" baseline="30000" dirty="0"/>
              <a:t> </a:t>
            </a:r>
            <a:r>
              <a:rPr lang="en-GB" sz="4400" dirty="0"/>
              <a:t>God “will repay each person according to what they have done.”</a:t>
            </a:r>
            <a:r>
              <a:rPr lang="en-GB" sz="4400" b="1" baseline="30000" dirty="0"/>
              <a:t> 7 </a:t>
            </a:r>
            <a:r>
              <a:rPr lang="en-GB" sz="4400" dirty="0"/>
              <a:t>To those who by persistence in doing good seek glory, honour and immortality, he will give eternal life.</a:t>
            </a:r>
            <a:r>
              <a:rPr lang="en-GB" sz="4400" b="1" baseline="30000" dirty="0"/>
              <a:t>8 </a:t>
            </a:r>
            <a:r>
              <a:rPr lang="en-GB" sz="4400" dirty="0"/>
              <a:t>But for those who are self-seeking and who reject the truth and follow evil, there will be wrath and anger. </a:t>
            </a:r>
          </a:p>
        </p:txBody>
      </p:sp>
    </p:spTree>
    <p:extLst>
      <p:ext uri="{BB962C8B-B14F-4D97-AF65-F5344CB8AC3E}">
        <p14:creationId xmlns:p14="http://schemas.microsoft.com/office/powerpoint/2010/main" val="215425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Funky Mon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00750" cy="7116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5146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839</TotalTime>
  <Words>34</Words>
  <Application>Microsoft Office PowerPoint</Application>
  <PresentationFormat>On-screen Show (4:3)</PresentationFormat>
  <Paragraphs>15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Electric Shock Therapy!</vt:lpstr>
      <vt:lpstr>Electric Shock Therapy!</vt:lpstr>
      <vt:lpstr>Electric Shock Therapy!</vt:lpstr>
      <vt:lpstr>PowerPoint Presentation</vt:lpstr>
      <vt:lpstr>Everest</vt:lpstr>
      <vt:lpstr>PowerPoint Presentation</vt:lpstr>
      <vt:lpstr>Funky Monkey</vt:lpstr>
      <vt:lpstr>Funky Monkey</vt:lpstr>
      <vt:lpstr>PowerPoint Presentation</vt:lpstr>
      <vt:lpstr>Finish 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wilkins</dc:creator>
  <cp:lastModifiedBy>julia wilkins</cp:lastModifiedBy>
  <cp:revision>13</cp:revision>
  <dcterms:created xsi:type="dcterms:W3CDTF">2016-04-15T09:05:59Z</dcterms:created>
  <dcterms:modified xsi:type="dcterms:W3CDTF">2016-04-16T18:48:39Z</dcterms:modified>
</cp:coreProperties>
</file>