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5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8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 the </a:t>
            </a:r>
            <a:r>
              <a:rPr lang="en-GB" dirty="0"/>
              <a:t>name of the Lord Jesus. </a:t>
            </a:r>
            <a:r>
              <a:rPr lang="en-GB" sz="1800" dirty="0"/>
              <a:t>Colossians </a:t>
            </a:r>
            <a:r>
              <a:rPr lang="en-GB" sz="1800" dirty="0" smtClean="0"/>
              <a:t>3:17</a:t>
            </a:r>
            <a:endParaRPr lang="en-GB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 James/Luke </a:t>
            </a:r>
          </a:p>
          <a:p>
            <a:r>
              <a:rPr lang="en-GB" smtClean="0"/>
              <a:t>Glossop </a:t>
            </a:r>
          </a:p>
          <a:p>
            <a:r>
              <a:rPr lang="en-GB" smtClean="0"/>
              <a:t>25.08.2019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269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570" y="163985"/>
            <a:ext cx="8534400" cy="678226"/>
          </a:xfrm>
        </p:spPr>
        <p:txBody>
          <a:bodyPr/>
          <a:lstStyle/>
          <a:p>
            <a:r>
              <a:rPr lang="en-GB" dirty="0" smtClean="0"/>
              <a:t>Meaning of: In the name of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380" y="1411705"/>
            <a:ext cx="8534400" cy="4678057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1. </a:t>
            </a:r>
            <a:r>
              <a:rPr lang="en-GB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By </a:t>
            </a:r>
            <a:r>
              <a:rPr lang="en-GB" sz="4000" dirty="0">
                <a:latin typeface="Aharoni" panose="02010803020104030203" pitchFamily="2" charset="-79"/>
                <a:cs typeface="Aharoni" panose="02010803020104030203" pitchFamily="2" charset="-79"/>
              </a:rPr>
              <a:t>the authority </a:t>
            </a:r>
            <a:r>
              <a:rPr lang="en-GB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of</a:t>
            </a:r>
            <a:r>
              <a:rPr lang="en-GB" sz="4000" dirty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  <a:p>
            <a:r>
              <a:rPr lang="en-GB" sz="4000" dirty="0">
                <a:latin typeface="Aharoni" panose="02010803020104030203" pitchFamily="2" charset="-79"/>
                <a:cs typeface="Aharoni" panose="02010803020104030203" pitchFamily="2" charset="-79"/>
              </a:rPr>
              <a:t>2. On behalf of, </a:t>
            </a:r>
            <a:endParaRPr lang="en-GB" sz="4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GB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3. For the sake of. </a:t>
            </a:r>
          </a:p>
          <a:p>
            <a:r>
              <a:rPr lang="en-GB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  <a:r>
              <a:rPr lang="en-GB" sz="4000" dirty="0">
                <a:latin typeface="Aharoni" panose="02010803020104030203" pitchFamily="2" charset="-79"/>
                <a:cs typeface="Aharoni" panose="02010803020104030203" pitchFamily="2" charset="-79"/>
              </a:rPr>
              <a:t>. Under the designation </a:t>
            </a:r>
            <a:r>
              <a:rPr lang="en-GB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of. </a:t>
            </a:r>
          </a:p>
          <a:p>
            <a:r>
              <a:rPr lang="en-GB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r>
              <a:rPr lang="en-GB" sz="4000" dirty="0">
                <a:latin typeface="Aharoni" panose="02010803020104030203" pitchFamily="2" charset="-79"/>
                <a:cs typeface="Aharoni" panose="02010803020104030203" pitchFamily="2" charset="-79"/>
              </a:rPr>
              <a:t>. Under the </a:t>
            </a:r>
            <a:r>
              <a:rPr lang="en-GB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possession</a:t>
            </a:r>
            <a:endParaRPr lang="en-GB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92355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33137"/>
            <a:ext cx="8534400" cy="668420"/>
          </a:xfrm>
        </p:spPr>
        <p:txBody>
          <a:bodyPr/>
          <a:lstStyle/>
          <a:p>
            <a:r>
              <a:rPr lang="en-GB" dirty="0"/>
              <a:t>By the authority 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463842"/>
            <a:ext cx="8534400" cy="4832684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Aharoni" panose="02010803020104030203" pitchFamily="2" charset="-79"/>
                <a:cs typeface="Aharoni" panose="02010803020104030203" pitchFamily="2" charset="-79"/>
              </a:rPr>
              <a:t>Then Peter said, "Silver or gold I do not have, but what I do have I give you. In the name of Jesus Christ of Nazareth, walk.“ </a:t>
            </a:r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(Acts </a:t>
            </a:r>
            <a:r>
              <a:rPr lang="en-GB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3:6)</a:t>
            </a:r>
            <a:endParaRPr lang="en-GB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39995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685" y="433137"/>
            <a:ext cx="8534400" cy="585538"/>
          </a:xfrm>
        </p:spPr>
        <p:txBody>
          <a:bodyPr>
            <a:normAutofit fontScale="90000"/>
          </a:bodyPr>
          <a:lstStyle/>
          <a:p>
            <a:r>
              <a:rPr lang="en-GB" dirty="0"/>
              <a:t>On behalf 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254" y="2137611"/>
            <a:ext cx="8534400" cy="3615267"/>
          </a:xfrm>
        </p:spPr>
        <p:txBody>
          <a:bodyPr>
            <a:normAutofit lnSpcReduction="10000"/>
          </a:bodyPr>
          <a:lstStyle/>
          <a:p>
            <a:r>
              <a:rPr lang="en-GB" sz="3200" dirty="0">
                <a:latin typeface="Aharoni" panose="02010803020104030203" pitchFamily="2" charset="-79"/>
                <a:cs typeface="Aharoni" panose="02010803020104030203" pitchFamily="2" charset="-79"/>
              </a:rPr>
              <a:t>“</a:t>
            </a:r>
            <a:r>
              <a:rPr lang="en-GB" sz="4000" dirty="0">
                <a:latin typeface="Aharoni" panose="02010803020104030203" pitchFamily="2" charset="-79"/>
                <a:cs typeface="Aharoni" panose="02010803020104030203" pitchFamily="2" charset="-79"/>
              </a:rPr>
              <a:t>Now then, we are ambassadors for Christ …” </a:t>
            </a:r>
            <a:r>
              <a:rPr lang="en-GB" sz="2400" dirty="0">
                <a:latin typeface="Aharoni" panose="02010803020104030203" pitchFamily="2" charset="-79"/>
                <a:cs typeface="Aharoni" panose="02010803020104030203" pitchFamily="2" charset="-79"/>
              </a:rPr>
              <a:t>2 Corinthians 5:20</a:t>
            </a:r>
            <a:r>
              <a:rPr lang="en-GB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  <a:p>
            <a:r>
              <a:rPr lang="en-GB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Greek: </a:t>
            </a:r>
            <a:r>
              <a:rPr lang="en-GB" sz="4000" dirty="0" err="1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presbeuó</a:t>
            </a:r>
            <a:r>
              <a:rPr lang="en-GB" sz="4000" dirty="0">
                <a:latin typeface="Aharoni" panose="02010803020104030203" pitchFamily="2" charset="-79"/>
                <a:cs typeface="Aharoni" panose="02010803020104030203" pitchFamily="2" charset="-79"/>
              </a:rPr>
              <a:t>: to be the </a:t>
            </a:r>
            <a:r>
              <a:rPr lang="en-GB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elder</a:t>
            </a:r>
          </a:p>
          <a:p>
            <a:r>
              <a:rPr lang="en-GB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Qualifications</a:t>
            </a:r>
          </a:p>
          <a:p>
            <a:r>
              <a:rPr lang="en-GB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Duties.</a:t>
            </a:r>
            <a:endParaRPr lang="en-GB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05140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123880"/>
            <a:ext cx="8534400" cy="999067"/>
          </a:xfrm>
        </p:spPr>
        <p:txBody>
          <a:bodyPr/>
          <a:lstStyle/>
          <a:p>
            <a:r>
              <a:rPr lang="en-GB" dirty="0" smtClean="0"/>
              <a:t>For the sake of Christ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411705"/>
            <a:ext cx="10834020" cy="4702119"/>
          </a:xfrm>
        </p:spPr>
        <p:txBody>
          <a:bodyPr>
            <a:normAutofit/>
          </a:bodyPr>
          <a:lstStyle/>
          <a:p>
            <a:r>
              <a:rPr lang="en-GB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“Submit </a:t>
            </a:r>
            <a:r>
              <a:rPr lang="en-GB" sz="4000" dirty="0">
                <a:latin typeface="Aharoni" panose="02010803020104030203" pitchFamily="2" charset="-79"/>
                <a:cs typeface="Aharoni" panose="02010803020104030203" pitchFamily="2" charset="-79"/>
              </a:rPr>
              <a:t>yourselves for the Lord’s sake to every human authority</a:t>
            </a:r>
            <a:r>
              <a:rPr lang="en-GB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: </a:t>
            </a:r>
            <a:r>
              <a:rPr lang="en-GB" sz="4000" dirty="0">
                <a:latin typeface="Aharoni" panose="02010803020104030203" pitchFamily="2" charset="-79"/>
                <a:cs typeface="Aharoni" panose="02010803020104030203" pitchFamily="2" charset="-79"/>
              </a:rPr>
              <a:t>whether to the emperor, as the supreme authority.(1 Peter 2:13 </a:t>
            </a:r>
            <a:r>
              <a:rPr lang="en-GB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</a:p>
          <a:p>
            <a:r>
              <a:rPr lang="en-GB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 are we willing to do for the sake of Christ?</a:t>
            </a:r>
            <a:endParaRPr lang="en-GB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01231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981" y="115859"/>
            <a:ext cx="8534400" cy="1507067"/>
          </a:xfrm>
        </p:spPr>
        <p:txBody>
          <a:bodyPr/>
          <a:lstStyle/>
          <a:p>
            <a:r>
              <a:rPr lang="en-GB" dirty="0"/>
              <a:t>As Christ’s Possession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233" y="1528010"/>
            <a:ext cx="10882146" cy="4856748"/>
          </a:xfrm>
        </p:spPr>
        <p:txBody>
          <a:bodyPr>
            <a:normAutofit fontScale="92500" lnSpcReduction="20000"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sz="4000" b="1" dirty="0"/>
              <a:t>“You are not your own, for you were bought with a price. So glorify God in your body.”( 1 Corinthians 6:19-20</a:t>
            </a:r>
            <a:r>
              <a:rPr lang="en-GB" sz="4000" b="1" dirty="0" smtClean="0"/>
              <a:t>)</a:t>
            </a:r>
          </a:p>
          <a:p>
            <a:r>
              <a:rPr lang="en-GB" sz="4000" b="1" dirty="0"/>
              <a:t>“But you are a chosen people, a royal priesthood, a holy nation, God's special possession, that you may declare the praises of him who called you out of darkness into his wonderful light.” (1 Peter 2:9)</a:t>
            </a:r>
          </a:p>
          <a:p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3943052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75755"/>
            <a:ext cx="8534400" cy="61004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Application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1010483" cy="5586663"/>
          </a:xfrm>
        </p:spPr>
        <p:txBody>
          <a:bodyPr>
            <a:noAutofit/>
          </a:bodyPr>
          <a:lstStyle/>
          <a:p>
            <a:r>
              <a:rPr lang="en-GB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key verse is: “And </a:t>
            </a:r>
            <a:r>
              <a:rPr lang="en-GB" sz="28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whatever you do</a:t>
            </a:r>
            <a:r>
              <a:rPr lang="en-GB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whether in word or deed, do it all in the name of the Lord Jesus.” and “</a:t>
            </a:r>
            <a:r>
              <a:rPr lang="en-GB" sz="28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Whatever you do</a:t>
            </a:r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, work at it with all your heart, </a:t>
            </a:r>
            <a:r>
              <a:rPr lang="en-GB" sz="28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as working for the Lord</a:t>
            </a:r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, not for human </a:t>
            </a:r>
            <a:r>
              <a:rPr lang="en-GB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masters.”(3:23)</a:t>
            </a:r>
          </a:p>
          <a:p>
            <a:pPr lvl="1"/>
            <a:r>
              <a:rPr lang="en-GB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Wives</a:t>
            </a:r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GB" sz="28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submit</a:t>
            </a:r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 yourselves to your </a:t>
            </a:r>
            <a:r>
              <a:rPr lang="en-GB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husbands (v 18).</a:t>
            </a:r>
          </a:p>
          <a:p>
            <a:pPr lvl="1"/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Husbands, </a:t>
            </a:r>
            <a:r>
              <a:rPr lang="en-GB" sz="28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love</a:t>
            </a:r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 your </a:t>
            </a:r>
            <a:r>
              <a:rPr lang="en-GB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wives.</a:t>
            </a:r>
          </a:p>
          <a:p>
            <a:pPr lvl="1"/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Children, </a:t>
            </a:r>
            <a:r>
              <a:rPr lang="en-GB" sz="28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obey</a:t>
            </a:r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 your parents in everything, for this pleases the </a:t>
            </a:r>
            <a:r>
              <a:rPr lang="en-GB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Lord (v 20)</a:t>
            </a:r>
          </a:p>
          <a:p>
            <a:pPr lvl="1"/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Fathers</a:t>
            </a:r>
            <a:r>
              <a:rPr lang="en-GB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GB" sz="28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 not embitter </a:t>
            </a:r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your </a:t>
            </a:r>
            <a:r>
              <a:rPr lang="en-GB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children (v21)</a:t>
            </a:r>
          </a:p>
        </p:txBody>
      </p:sp>
    </p:spTree>
    <p:extLst>
      <p:ext uri="{BB962C8B-B14F-4D97-AF65-F5344CB8AC3E}">
        <p14:creationId xmlns:p14="http://schemas.microsoft.com/office/powerpoint/2010/main" val="332195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570" y="163985"/>
            <a:ext cx="8534400" cy="678226"/>
          </a:xfrm>
        </p:spPr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380" y="1411705"/>
            <a:ext cx="8534400" cy="4678057"/>
          </a:xfrm>
        </p:spPr>
        <p:txBody>
          <a:bodyPr>
            <a:normAutofit fontScale="92500"/>
          </a:bodyPr>
          <a:lstStyle/>
          <a:p>
            <a:r>
              <a:rPr lang="en-GB" sz="4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Speak on </a:t>
            </a:r>
            <a:r>
              <a:rPr lang="en-GB" sz="40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  <a:r>
              <a:rPr lang="en-GB" sz="4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ehalf </a:t>
            </a:r>
            <a:r>
              <a:rPr lang="en-GB" sz="4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of Christ </a:t>
            </a:r>
          </a:p>
          <a:p>
            <a:r>
              <a:rPr lang="en-GB" sz="4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Acknowledge </a:t>
            </a:r>
            <a:r>
              <a:rPr lang="en-GB" sz="40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</a:t>
            </a:r>
            <a:r>
              <a:rPr lang="en-GB" sz="4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wnership by Christ.</a:t>
            </a:r>
          </a:p>
          <a:p>
            <a:r>
              <a:rPr lang="en-GB" sz="4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Speak with the </a:t>
            </a:r>
            <a:r>
              <a:rPr lang="en-GB" sz="40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GB" sz="4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uthority of Christ.</a:t>
            </a:r>
          </a:p>
          <a:p>
            <a:r>
              <a:rPr lang="en-GB" sz="4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Live as one </a:t>
            </a:r>
            <a:r>
              <a:rPr lang="en-GB" sz="40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  <a:r>
              <a:rPr lang="en-GB" sz="4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esignated to Christ. </a:t>
            </a:r>
          </a:p>
          <a:p>
            <a:r>
              <a:rPr lang="en-GB" sz="4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 things for the </a:t>
            </a:r>
            <a:r>
              <a:rPr lang="en-GB" sz="4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</a:t>
            </a:r>
            <a:r>
              <a:rPr lang="en-GB" sz="4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ake </a:t>
            </a:r>
            <a:r>
              <a:rPr lang="en-GB" sz="4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of</a:t>
            </a:r>
            <a:r>
              <a:rPr lang="en-GB" sz="4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GB" sz="4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Christ.</a:t>
            </a:r>
            <a:endParaRPr lang="en-GB" sz="40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GB" sz="32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en-GB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22215016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5000</TotalTime>
  <Words>371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Aharoni</vt:lpstr>
      <vt:lpstr>Century Gothic</vt:lpstr>
      <vt:lpstr>Wingdings 3</vt:lpstr>
      <vt:lpstr>Slice</vt:lpstr>
      <vt:lpstr>IN the name of the Lord Jesus. Colossians 3:17</vt:lpstr>
      <vt:lpstr>Meaning of: In the name of</vt:lpstr>
      <vt:lpstr>By the authority of</vt:lpstr>
      <vt:lpstr>On behalf of</vt:lpstr>
      <vt:lpstr>For the sake of Christ</vt:lpstr>
      <vt:lpstr>As Christ’s Possession</vt:lpstr>
      <vt:lpstr>Application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name of the Lord Jesus. Colossians 3:17</dc:title>
  <dc:creator>Emil Shehadeh</dc:creator>
  <cp:lastModifiedBy>Emil Shehadeh</cp:lastModifiedBy>
  <cp:revision>21</cp:revision>
  <dcterms:created xsi:type="dcterms:W3CDTF">2019-07-05T17:42:24Z</dcterms:created>
  <dcterms:modified xsi:type="dcterms:W3CDTF">2019-08-25T08:07:23Z</dcterms:modified>
</cp:coreProperties>
</file>