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-2744" y="-72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3" y="935181"/>
            <a:ext cx="3925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Total God</a:t>
            </a:r>
            <a:r>
              <a:rPr lang="en-US" sz="4000" b="1" dirty="0" smtClean="0"/>
              <a:t>: 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Relationship First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John </a:t>
            </a:r>
            <a:r>
              <a:rPr lang="en-US" sz="4000" b="1" dirty="0" smtClean="0"/>
              <a:t>15</a:t>
            </a:r>
            <a:r>
              <a:rPr lang="en-US" sz="4000" b="1" dirty="0" smtClean="0"/>
              <a:t>: 1-17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12" y="495717"/>
            <a:ext cx="5171761" cy="51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485"/>
            <a:ext cx="858538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This term</a:t>
            </a:r>
            <a:r>
              <a:rPr lang="en-US" sz="3200" dirty="0" smtClean="0"/>
              <a:t>	                                 </a:t>
            </a:r>
            <a:r>
              <a:rPr lang="en-US" sz="3200" b="1" dirty="0" smtClean="0"/>
              <a:t>Continuing next term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7589" y="1034726"/>
            <a:ext cx="4378211" cy="4525963"/>
          </a:xfrm>
        </p:spPr>
        <p:txBody>
          <a:bodyPr>
            <a:noAutofit/>
          </a:bodyPr>
          <a:lstStyle/>
          <a:p>
            <a:r>
              <a:rPr lang="en-GB" sz="2500" dirty="0"/>
              <a:t>R</a:t>
            </a:r>
            <a:r>
              <a:rPr lang="en-GB" sz="2500" dirty="0" smtClean="0"/>
              <a:t>elationship </a:t>
            </a:r>
            <a:r>
              <a:rPr lang="en-GB" sz="2500" dirty="0"/>
              <a:t>with </a:t>
            </a:r>
            <a:r>
              <a:rPr lang="en-GB" sz="2500" dirty="0" smtClean="0"/>
              <a:t>Him</a:t>
            </a:r>
            <a:endParaRPr lang="en-GB" sz="2500" dirty="0"/>
          </a:p>
          <a:p>
            <a:r>
              <a:rPr lang="en-GB" sz="2500" dirty="0"/>
              <a:t>R</a:t>
            </a:r>
            <a:r>
              <a:rPr lang="en-GB" sz="2500" dirty="0" smtClean="0"/>
              <a:t>eading </a:t>
            </a:r>
            <a:r>
              <a:rPr lang="en-GB" sz="2500" dirty="0"/>
              <a:t>God’s </a:t>
            </a:r>
            <a:r>
              <a:rPr lang="en-GB" sz="2500" dirty="0" smtClean="0"/>
              <a:t>Word</a:t>
            </a:r>
          </a:p>
          <a:p>
            <a:r>
              <a:rPr lang="en-GB" sz="2500" dirty="0" smtClean="0"/>
              <a:t>Talking &amp; hearing </a:t>
            </a:r>
            <a:r>
              <a:rPr lang="en-GB" sz="2500" dirty="0"/>
              <a:t>with </a:t>
            </a:r>
            <a:r>
              <a:rPr lang="en-GB" sz="2500" dirty="0" smtClean="0"/>
              <a:t>Him</a:t>
            </a:r>
          </a:p>
          <a:p>
            <a:r>
              <a:rPr lang="en-GB" sz="2500" dirty="0" smtClean="0"/>
              <a:t>Taking your part </a:t>
            </a:r>
            <a:r>
              <a:rPr lang="en-GB" sz="2500" dirty="0"/>
              <a:t>in the body of His </a:t>
            </a:r>
            <a:r>
              <a:rPr lang="en-GB" sz="2500" dirty="0" smtClean="0"/>
              <a:t>church</a:t>
            </a:r>
          </a:p>
          <a:p>
            <a:r>
              <a:rPr lang="en-GB" sz="2500" dirty="0" smtClean="0"/>
              <a:t>Engaging </a:t>
            </a:r>
            <a:r>
              <a:rPr lang="en-GB" sz="2500" dirty="0"/>
              <a:t>with His </a:t>
            </a:r>
            <a:r>
              <a:rPr lang="en-GB" sz="2500" dirty="0" smtClean="0"/>
              <a:t>Spirit</a:t>
            </a:r>
          </a:p>
          <a:p>
            <a:r>
              <a:rPr lang="en-GB" sz="2500" dirty="0" smtClean="0"/>
              <a:t>Telling </a:t>
            </a:r>
            <a:r>
              <a:rPr lang="en-GB" sz="2500" dirty="0"/>
              <a:t>His story to </a:t>
            </a:r>
            <a:r>
              <a:rPr lang="en-GB" sz="2500" dirty="0" smtClean="0"/>
              <a:t>others</a:t>
            </a:r>
            <a:endParaRPr lang="en-US" sz="25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34726"/>
            <a:ext cx="4394380" cy="5091437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/>
              <a:t>W</a:t>
            </a:r>
            <a:r>
              <a:rPr lang="en-GB" sz="4000" dirty="0" smtClean="0"/>
              <a:t>ork </a:t>
            </a:r>
            <a:r>
              <a:rPr lang="en-GB" sz="4000" dirty="0"/>
              <a:t>and </a:t>
            </a:r>
            <a:r>
              <a:rPr lang="en-GB" sz="4000" dirty="0" smtClean="0"/>
              <a:t>calling</a:t>
            </a:r>
            <a:endParaRPr lang="en-GB" sz="4000" dirty="0"/>
          </a:p>
          <a:p>
            <a:r>
              <a:rPr lang="en-GB" sz="4000" dirty="0" smtClean="0"/>
              <a:t>Family</a:t>
            </a:r>
          </a:p>
          <a:p>
            <a:r>
              <a:rPr lang="en-GB" sz="4000" dirty="0"/>
              <a:t>F</a:t>
            </a:r>
            <a:r>
              <a:rPr lang="en-GB" sz="4000" dirty="0" smtClean="0"/>
              <a:t>riendships</a:t>
            </a:r>
          </a:p>
          <a:p>
            <a:r>
              <a:rPr lang="en-GB" sz="4000" dirty="0"/>
              <a:t>L</a:t>
            </a:r>
            <a:r>
              <a:rPr lang="en-GB" sz="4000" dirty="0" smtClean="0"/>
              <a:t>eisure</a:t>
            </a:r>
          </a:p>
          <a:p>
            <a:r>
              <a:rPr lang="en-GB" sz="4000" dirty="0"/>
              <a:t>M</a:t>
            </a:r>
            <a:r>
              <a:rPr lang="en-GB" sz="4000" dirty="0" smtClean="0"/>
              <a:t>oney</a:t>
            </a:r>
          </a:p>
          <a:p>
            <a:r>
              <a:rPr lang="en-GB" sz="4000" dirty="0"/>
              <a:t>S</a:t>
            </a:r>
            <a:r>
              <a:rPr lang="en-GB" sz="4000" dirty="0" smtClean="0"/>
              <a:t>ex </a:t>
            </a:r>
            <a:r>
              <a:rPr lang="en-GB" sz="4000" dirty="0"/>
              <a:t>and </a:t>
            </a:r>
            <a:r>
              <a:rPr lang="en-GB" sz="4000" dirty="0" smtClean="0"/>
              <a:t>relationships</a:t>
            </a:r>
            <a:endParaRPr lang="en-GB" sz="4000" dirty="0"/>
          </a:p>
          <a:p>
            <a:r>
              <a:rPr lang="en-GB" sz="4000" dirty="0"/>
              <a:t>P</a:t>
            </a:r>
            <a:r>
              <a:rPr lang="en-GB" sz="4000" dirty="0" smtClean="0"/>
              <a:t>ower </a:t>
            </a:r>
            <a:r>
              <a:rPr lang="en-GB" sz="4000" dirty="0"/>
              <a:t>and </a:t>
            </a:r>
            <a:r>
              <a:rPr lang="en-GB" sz="4000" dirty="0" smtClean="0"/>
              <a:t>justice</a:t>
            </a:r>
          </a:p>
          <a:p>
            <a:r>
              <a:rPr lang="en-GB" sz="4000" dirty="0"/>
              <a:t>C</a:t>
            </a:r>
            <a:r>
              <a:rPr lang="en-GB" sz="4000" dirty="0" smtClean="0"/>
              <a:t>hanging </a:t>
            </a:r>
            <a:r>
              <a:rPr lang="en-GB" sz="4000" dirty="0"/>
              <a:t>seasons of our </a:t>
            </a:r>
            <a:r>
              <a:rPr lang="en-GB" sz="4000" dirty="0" smtClean="0"/>
              <a:t>lives</a:t>
            </a:r>
            <a:r>
              <a:rPr lang="en-GB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190" y="478532"/>
            <a:ext cx="4293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a disciple?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500"/>
            <a:ext cx="9144000" cy="29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119" y="262992"/>
            <a:ext cx="44618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Relationship first</a:t>
            </a:r>
          </a:p>
          <a:p>
            <a:endParaRPr lang="en-GB" sz="4000" b="1" dirty="0"/>
          </a:p>
          <a:p>
            <a:r>
              <a:rPr lang="en-GB" sz="4000" b="1" dirty="0" smtClean="0"/>
              <a:t>Connection with Jesus</a:t>
            </a:r>
          </a:p>
          <a:p>
            <a:endParaRPr lang="en-GB" sz="4000" b="1" dirty="0"/>
          </a:p>
          <a:p>
            <a:r>
              <a:rPr lang="en-GB" sz="4000" b="1" dirty="0" smtClean="0"/>
              <a:t>What’s it all about?</a:t>
            </a:r>
          </a:p>
          <a:p>
            <a:endParaRPr lang="en-GB" sz="4000" b="1" dirty="0"/>
          </a:p>
          <a:p>
            <a:r>
              <a:rPr lang="en-GB" sz="4000" b="1" dirty="0" smtClean="0"/>
              <a:t>What’s it all for?</a:t>
            </a:r>
          </a:p>
          <a:p>
            <a:endParaRPr lang="en-GB" sz="3600" dirty="0"/>
          </a:p>
          <a:p>
            <a:pPr algn="ctr"/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35" y="938334"/>
            <a:ext cx="4211780" cy="42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232" y="198240"/>
            <a:ext cx="810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How do we abide or remain?</a:t>
            </a:r>
            <a:endParaRPr lang="en-US" sz="4000" b="1" dirty="0" smtClean="0"/>
          </a:p>
        </p:txBody>
      </p:sp>
      <p:pic>
        <p:nvPicPr>
          <p:cNvPr id="3" name="Picture 2" descr="Nav Wheel Disciple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51" y="889314"/>
            <a:ext cx="5617157" cy="50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597" y="280858"/>
            <a:ext cx="8554498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The Hub</a:t>
            </a:r>
          </a:p>
          <a:p>
            <a:endParaRPr lang="en-GB" sz="3600" dirty="0"/>
          </a:p>
          <a:p>
            <a:pPr marL="571500" lvl="0" indent="-571500">
              <a:buFont typeface="Arial"/>
              <a:buChar char="•"/>
            </a:pPr>
            <a:r>
              <a:rPr lang="en-GB" sz="3600" dirty="0"/>
              <a:t>Relationship with God </a:t>
            </a:r>
          </a:p>
          <a:p>
            <a:pPr marL="571500" lvl="0" indent="-571500">
              <a:buFont typeface="Arial"/>
              <a:buChar char="•"/>
            </a:pPr>
            <a:r>
              <a:rPr lang="en-GB" sz="3600" dirty="0" smtClean="0"/>
              <a:t>Forgiveness &amp; Rescue</a:t>
            </a:r>
            <a:endParaRPr lang="en-GB" sz="3600" dirty="0"/>
          </a:p>
          <a:p>
            <a:pPr marL="571500" lvl="0" indent="-571500">
              <a:buFont typeface="Arial"/>
              <a:buChar char="•"/>
            </a:pPr>
            <a:r>
              <a:rPr lang="en-GB" sz="3600" dirty="0"/>
              <a:t>New </a:t>
            </a:r>
            <a:r>
              <a:rPr lang="en-GB" sz="3600" dirty="0" smtClean="0"/>
              <a:t>life</a:t>
            </a:r>
          </a:p>
          <a:p>
            <a:pPr marL="571500" lvl="0" indent="-571500">
              <a:buFont typeface="Arial"/>
              <a:buChar char="•"/>
            </a:pPr>
            <a:r>
              <a:rPr lang="en-GB" sz="3600" dirty="0" smtClean="0"/>
              <a:t>A variety of other benefits! </a:t>
            </a:r>
          </a:p>
          <a:p>
            <a:pPr marL="571500" lvl="0" indent="-571500">
              <a:buFont typeface="Arial"/>
              <a:buChar char="•"/>
            </a:pPr>
            <a:r>
              <a:rPr lang="en-GB" sz="3600" dirty="0" smtClean="0"/>
              <a:t>Eternal </a:t>
            </a:r>
            <a:r>
              <a:rPr lang="en-GB" sz="3600" dirty="0"/>
              <a:t>life</a:t>
            </a:r>
          </a:p>
          <a:p>
            <a:r>
              <a:rPr lang="en-GB" sz="3600" dirty="0"/>
              <a:t> </a:t>
            </a:r>
          </a:p>
          <a:p>
            <a:r>
              <a:rPr lang="en-GB" sz="3600" dirty="0" smtClean="0"/>
              <a:t>The spokes – rest of this term</a:t>
            </a:r>
            <a:endParaRPr lang="en-GB" sz="3600" dirty="0"/>
          </a:p>
          <a:p>
            <a:r>
              <a:rPr lang="en-GB" sz="3600" dirty="0" smtClean="0"/>
              <a:t>The rim – next term</a:t>
            </a:r>
            <a:endParaRPr lang="en-GB" sz="3600" dirty="0"/>
          </a:p>
          <a:p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05" y="1182956"/>
            <a:ext cx="2692389" cy="32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6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8768" y="207140"/>
            <a:ext cx="699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Response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018422"/>
            <a:ext cx="69850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43" y="4334233"/>
            <a:ext cx="763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3200" b="1" dirty="0" smtClean="0"/>
              <a:t>Disciple? </a:t>
            </a:r>
          </a:p>
          <a:p>
            <a:pPr marL="457200" indent="-457200" algn="ctr">
              <a:buFont typeface="Arial"/>
              <a:buChar char="•"/>
            </a:pPr>
            <a:r>
              <a:rPr lang="en-US" sz="3200" b="1" dirty="0" smtClean="0"/>
              <a:t>Theist or agnostic? </a:t>
            </a:r>
          </a:p>
          <a:p>
            <a:pPr marL="457200" indent="-457200" algn="ctr">
              <a:buFont typeface="Arial"/>
              <a:buChar char="•"/>
            </a:pPr>
            <a:r>
              <a:rPr lang="en-US" sz="3200" b="1" dirty="0" smtClean="0"/>
              <a:t>Weeds of life?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80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3893"/>
            <a:ext cx="10538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Bookman Old Style" charset="0"/>
              </a:rPr>
              <a:t>Whitfield Parish</a:t>
            </a:r>
          </a:p>
          <a:p>
            <a:r>
              <a:rPr lang="en-US" sz="2800" dirty="0"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0" y="590389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659" y="195329"/>
            <a:ext cx="87368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am sorry for the things I have done wrong in my life. Please forgive me. I now turn from everything which I know is wrong. </a:t>
            </a:r>
          </a:p>
          <a:p>
            <a:r>
              <a:rPr lang="en-US" sz="3200" b="1" dirty="0" smtClean="0"/>
              <a:t>Thank you that you died on the cross for me so that I could be forgiven and set free. </a:t>
            </a:r>
          </a:p>
          <a:p>
            <a:r>
              <a:rPr lang="en-US" sz="3200" b="1" dirty="0" smtClean="0"/>
              <a:t>Thank you that you offer me forgiveness and the gift of your Spirit. I now receive that gift. </a:t>
            </a:r>
          </a:p>
          <a:p>
            <a:r>
              <a:rPr lang="en-US" sz="3200" b="1" dirty="0" smtClean="0"/>
              <a:t>Please come into my life by your Holy Spirit to be with forever so I can be loved by you and love you, love others and bear fruit.</a:t>
            </a:r>
          </a:p>
          <a:p>
            <a:r>
              <a:rPr lang="en-US" sz="3200" b="1" dirty="0" smtClean="0"/>
              <a:t>Thank you, Lord Jesus. 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17852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</TotalTime>
  <Words>319</Words>
  <Application>Microsoft Macintosh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Twilight</vt:lpstr>
      <vt:lpstr>PowerPoint Presentation</vt:lpstr>
      <vt:lpstr>This term                                  Continuing next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Hargreaves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Hargreaves</dc:creator>
  <cp:lastModifiedBy>Andrew Hargreaves</cp:lastModifiedBy>
  <cp:revision>7</cp:revision>
  <dcterms:created xsi:type="dcterms:W3CDTF">2017-04-26T09:48:12Z</dcterms:created>
  <dcterms:modified xsi:type="dcterms:W3CDTF">2017-04-26T10:44:35Z</dcterms:modified>
</cp:coreProperties>
</file>