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58" r:id="rId6"/>
    <p:sldId id="257" r:id="rId7"/>
    <p:sldId id="263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0937-0E01-4190-9B13-149D2A70B369}" type="datetimeFigureOut">
              <a:rPr lang="en-GB" smtClean="0"/>
              <a:pPr/>
              <a:t>17/11/2019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55D5-AEC5-477D-9A7F-6E2E93141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0937-0E01-4190-9B13-149D2A70B369}" type="datetimeFigureOut">
              <a:rPr lang="en-GB" smtClean="0"/>
              <a:pPr/>
              <a:t>17/11/2019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55D5-AEC5-477D-9A7F-6E2E93141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0937-0E01-4190-9B13-149D2A70B369}" type="datetimeFigureOut">
              <a:rPr lang="en-GB" smtClean="0"/>
              <a:pPr/>
              <a:t>17/11/2019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55D5-AEC5-477D-9A7F-6E2E93141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0937-0E01-4190-9B13-149D2A70B369}" type="datetimeFigureOut">
              <a:rPr lang="en-GB" smtClean="0"/>
              <a:pPr/>
              <a:t>17/11/2019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55D5-AEC5-477D-9A7F-6E2E93141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0937-0E01-4190-9B13-149D2A70B369}" type="datetimeFigureOut">
              <a:rPr lang="en-GB" smtClean="0"/>
              <a:pPr/>
              <a:t>17/11/2019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55D5-AEC5-477D-9A7F-6E2E93141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0937-0E01-4190-9B13-149D2A70B369}" type="datetimeFigureOut">
              <a:rPr lang="en-GB" smtClean="0"/>
              <a:pPr/>
              <a:t>17/11/2019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55D5-AEC5-477D-9A7F-6E2E93141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0937-0E01-4190-9B13-149D2A70B369}" type="datetimeFigureOut">
              <a:rPr lang="en-GB" smtClean="0"/>
              <a:pPr/>
              <a:t>17/11/2019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55D5-AEC5-477D-9A7F-6E2E93141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0937-0E01-4190-9B13-149D2A70B369}" type="datetimeFigureOut">
              <a:rPr lang="en-GB" smtClean="0"/>
              <a:pPr/>
              <a:t>17/11/2019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55D5-AEC5-477D-9A7F-6E2E93141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0937-0E01-4190-9B13-149D2A70B369}" type="datetimeFigureOut">
              <a:rPr lang="en-GB" smtClean="0"/>
              <a:pPr/>
              <a:t>17/11/2019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55D5-AEC5-477D-9A7F-6E2E93141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0937-0E01-4190-9B13-149D2A70B369}" type="datetimeFigureOut">
              <a:rPr lang="en-GB" smtClean="0"/>
              <a:pPr/>
              <a:t>17/11/2019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55D5-AEC5-477D-9A7F-6E2E93141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00937-0E01-4190-9B13-149D2A70B369}" type="datetimeFigureOut">
              <a:rPr lang="en-GB" smtClean="0"/>
              <a:pPr/>
              <a:t>17/11/2019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C55D5-AEC5-477D-9A7F-6E2E93141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00937-0E01-4190-9B13-149D2A70B369}" type="datetimeFigureOut">
              <a:rPr lang="en-GB" smtClean="0"/>
              <a:pPr/>
              <a:t>17/11/2019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C55D5-AEC5-477D-9A7F-6E2E93141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908720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i="1" dirty="0" smtClean="0">
                <a:latin typeface="pencilPete FONT" pitchFamily="2" charset="0"/>
              </a:rPr>
              <a:t>Faith Activated </a:t>
            </a:r>
            <a:r>
              <a:rPr lang="en-GB" sz="9600" dirty="0" smtClean="0"/>
              <a:t>– </a:t>
            </a:r>
            <a:r>
              <a:rPr lang="en-GB" sz="9600" dirty="0" smtClean="0">
                <a:latin typeface="Colored Crayons" pitchFamily="2" charset="0"/>
              </a:rPr>
              <a:t>Using Words Well</a:t>
            </a:r>
            <a:endParaRPr lang="en-GB" dirty="0">
              <a:latin typeface="Colored Crayon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Image result for words spoken to build up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9144000" cy="47777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Image result for words spoken to build up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9144000" cy="47777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67544" y="5327050"/>
            <a:ext cx="79208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6000" b="1" i="0" u="none" strike="noStrike" cap="none" normalizeH="0" baseline="0" dirty="0" smtClean="0">
                <a:ln>
                  <a:noFill/>
                </a:ln>
                <a:effectLst/>
                <a:latin typeface="Colored Crayons" pitchFamily="2" charset="0"/>
                <a:ea typeface="Times New Roman" pitchFamily="18" charset="0"/>
                <a:cs typeface="Arial" pitchFamily="34" charset="0"/>
              </a:rPr>
              <a:t>Be true to your word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94845">
            <a:off x="485017" y="520994"/>
            <a:ext cx="4397846" cy="3783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87370">
            <a:off x="4695266" y="1095501"/>
            <a:ext cx="3980886" cy="370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Image result for be patient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55" y="476672"/>
            <a:ext cx="9121345" cy="5472608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79512" y="5013176"/>
            <a:ext cx="72728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5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lored Crayons" pitchFamily="2" charset="0"/>
                <a:ea typeface="Times New Roman" pitchFamily="18" charset="0"/>
                <a:cs typeface="Arial" pitchFamily="34" charset="0"/>
              </a:rPr>
              <a:t>Be patient</a:t>
            </a:r>
            <a:endParaRPr kumimoji="0" lang="en-GB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lored Crayons" pitchFamily="2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 result for grumbling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79251" cy="5877272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67544" y="4437112"/>
            <a:ext cx="792088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5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lored Crayons" pitchFamily="2" charset="0"/>
                <a:ea typeface="Times New Roman" pitchFamily="18" charset="0"/>
                <a:cs typeface="Arial" pitchFamily="34" charset="0"/>
              </a:rPr>
              <a:t>Don’t grumble</a:t>
            </a:r>
            <a:r>
              <a:rPr kumimoji="0" lang="en-GB" sz="5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olored Crayons" pitchFamily="2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5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olored Crayons" pitchFamily="2" charset="0"/>
                <a:ea typeface="Times New Roman" pitchFamily="18" charset="0"/>
                <a:cs typeface="Arial" pitchFamily="34" charset="0"/>
              </a:rPr>
              <a:t>against one another</a:t>
            </a:r>
            <a:endParaRPr kumimoji="0" lang="en-GB" sz="5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lored Crayons" pitchFamily="2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3" name="Picture 9" descr="Image result for SUFFERING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017" y="836712"/>
            <a:ext cx="9192017" cy="5157192"/>
          </a:xfrm>
          <a:prstGeom prst="rect">
            <a:avLst/>
          </a:prstGeom>
          <a:noFill/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7544" y="4852610"/>
            <a:ext cx="79208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5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lored Crayons" pitchFamily="2" charset="0"/>
                <a:ea typeface="Times New Roman" pitchFamily="18" charset="0"/>
                <a:cs typeface="Arial" pitchFamily="34" charset="0"/>
              </a:rPr>
              <a:t>PERSEVERE</a:t>
            </a:r>
            <a:endParaRPr kumimoji="0" lang="en-GB" sz="5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lored Crayons" pitchFamily="2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667094"/>
            <a:ext cx="8064896" cy="39087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One day the angels</a:t>
            </a:r>
            <a:r>
              <a:rPr lang="en-GB" sz="2000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came to present themselves before the Lord, and Satan</a:t>
            </a:r>
            <a:r>
              <a:rPr lang="en-GB" sz="2000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also came with them. The Lord said to Satan, “Where have you come from?”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Satan answered the Lord, “From roaming throughout the earth, going back and forth on it.”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Then the Lord said to Satan, “Have you considered my servant Job? There is no one on earth like him; he is blameless and upright, a man who fears God and shuns evil.”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Job 1:6-8</a:t>
            </a:r>
            <a:endParaRPr kumimoji="0" lang="en-GB" sz="16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556792"/>
            <a:ext cx="8064896" cy="3395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“Does </a:t>
            </a:r>
            <a:r>
              <a:rPr lang="en-GB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Job fear God for nothing?” Satan replied. “Have you not put a hedge around him and his household and everything he has? You have blessed the work of his hands, so that his flocks and herds are spread throughout the land.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But now stretch out your hand and strike everything he has, and he will surely curse you to your face</a:t>
            </a:r>
            <a:r>
              <a:rPr lang="en-GB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.”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Job ;:9-10</a:t>
            </a:r>
            <a:endParaRPr lang="en-GB" sz="1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3" name="Picture 9" descr="Image result for SUFFERING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017" y="836712"/>
            <a:ext cx="9192017" cy="5157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37</Words>
  <Application>Microsoft Office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holly</dc:creator>
  <cp:lastModifiedBy>holly</cp:lastModifiedBy>
  <cp:revision>100</cp:revision>
  <dcterms:created xsi:type="dcterms:W3CDTF">2018-10-13T11:41:43Z</dcterms:created>
  <dcterms:modified xsi:type="dcterms:W3CDTF">2019-11-17T08:02:21Z</dcterms:modified>
</cp:coreProperties>
</file>