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63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-25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ChangeArrowheads="1"/>
          </p:cNvSpPr>
          <p:nvPr/>
        </p:nvSpPr>
        <p:spPr bwMode="auto">
          <a:xfrm>
            <a:off x="0" y="5903913"/>
            <a:ext cx="7907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latin typeface="Bookman Old Style" charset="0"/>
                <a:cs typeface="Bookman Old Style" charset="0"/>
              </a:rPr>
              <a:t>Whitfield Parish</a:t>
            </a:r>
          </a:p>
          <a:p>
            <a:r>
              <a:rPr lang="en-US" sz="2400" i="1">
                <a:latin typeface="Bookman Old Style" charset="0"/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10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90391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388524" y="394805"/>
            <a:ext cx="8672926" cy="56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Bookman Old Style" charset="0"/>
                <a:cs typeface="Bookman Old Style" charset="0"/>
              </a:rPr>
              <a:t>Worship: </a:t>
            </a:r>
            <a:r>
              <a:rPr lang="en-GB" sz="3600" dirty="0" smtClean="0">
                <a:latin typeface="Bookman Old Style" charset="0"/>
                <a:cs typeface="Bookman Old Style" charset="0"/>
              </a:rPr>
              <a:t>Prophecy, a Special Gift</a:t>
            </a:r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  <a:p>
            <a:pPr algn="ctr"/>
            <a:r>
              <a:rPr lang="en-GB" sz="3600" dirty="0" smtClean="0">
                <a:latin typeface="Bookman Old Style" charset="0"/>
                <a:cs typeface="Bookman Old Style" charset="0"/>
              </a:rPr>
              <a:t>1 </a:t>
            </a:r>
            <a:r>
              <a:rPr lang="en-GB" sz="3600" dirty="0" smtClean="0">
                <a:latin typeface="Bookman Old Style" charset="0"/>
                <a:cs typeface="Bookman Old Style" charset="0"/>
              </a:rPr>
              <a:t>Corinthians </a:t>
            </a:r>
            <a:r>
              <a:rPr lang="en-GB" sz="3600" dirty="0" smtClean="0">
                <a:latin typeface="Bookman Old Style" charset="0"/>
                <a:cs typeface="Bookman Old Style" charset="0"/>
              </a:rPr>
              <a:t>14: </a:t>
            </a:r>
            <a:r>
              <a:rPr lang="en-GB" sz="3600" dirty="0" smtClean="0">
                <a:latin typeface="Bookman Old Style" charset="0"/>
                <a:cs typeface="Bookman Old Style" charset="0"/>
              </a:rPr>
              <a:t>1-</a:t>
            </a:r>
            <a:r>
              <a:rPr lang="en-GB" sz="3600" dirty="0" smtClean="0">
                <a:latin typeface="Bookman Old Style" charset="0"/>
                <a:cs typeface="Bookman Old Style" charset="0"/>
              </a:rPr>
              <a:t>19</a:t>
            </a:r>
            <a:endParaRPr lang="en-GB" sz="3600" dirty="0">
              <a:latin typeface="Bookman Old Style" charset="0"/>
              <a:cs typeface="Bookman Old Styl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231" y="1334407"/>
            <a:ext cx="4964319" cy="38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3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ChangeArrowheads="1"/>
          </p:cNvSpPr>
          <p:nvPr/>
        </p:nvSpPr>
        <p:spPr bwMode="auto">
          <a:xfrm>
            <a:off x="0" y="5903913"/>
            <a:ext cx="7907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latin typeface="Bookman Old Style" charset="0"/>
                <a:cs typeface="Bookman Old Style" charset="0"/>
              </a:rPr>
              <a:t>Whitfield Parish</a:t>
            </a:r>
          </a:p>
          <a:p>
            <a:r>
              <a:rPr lang="en-US" sz="2400" i="1">
                <a:latin typeface="Bookman Old Style" charset="0"/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10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90391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322262" y="179169"/>
            <a:ext cx="8534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latin typeface="Bookman Old Style" charset="0"/>
                <a:cs typeface="Bookman Old Style" charset="0"/>
              </a:rPr>
              <a:t>Use the full tool kit!</a:t>
            </a:r>
            <a:endParaRPr lang="en-GB" sz="3600" b="1" dirty="0">
              <a:latin typeface="Bookman Old Style" charset="0"/>
              <a:cs typeface="Bookman Old Style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9" y="993775"/>
            <a:ext cx="6383130" cy="345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479" y="4611154"/>
            <a:ext cx="893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man Old Style"/>
                <a:cs typeface="Bookman Old Style"/>
              </a:rPr>
              <a:t>Inside</a:t>
            </a:r>
            <a:r>
              <a:rPr lang="en-US" sz="3600" dirty="0" smtClean="0">
                <a:latin typeface="Bookman Old Style"/>
                <a:cs typeface="Bookman Old Style"/>
              </a:rPr>
              <a:t> and </a:t>
            </a:r>
            <a:r>
              <a:rPr lang="en-US" sz="3600" b="1" dirty="0" smtClean="0">
                <a:latin typeface="Bookman Old Style"/>
                <a:cs typeface="Bookman Old Style"/>
              </a:rPr>
              <a:t>outside</a:t>
            </a:r>
            <a:r>
              <a:rPr lang="en-US" sz="3600" dirty="0" smtClean="0">
                <a:latin typeface="Bookman Old Style"/>
                <a:cs typeface="Bookman Old Style"/>
              </a:rPr>
              <a:t> of the church</a:t>
            </a:r>
          </a:p>
          <a:p>
            <a:pPr algn="ctr"/>
            <a:r>
              <a:rPr lang="en-US" sz="3600" dirty="0" smtClean="0">
                <a:latin typeface="Bookman Old Style"/>
                <a:cs typeface="Bookman Old Style"/>
              </a:rPr>
              <a:t>……</a:t>
            </a:r>
            <a:r>
              <a:rPr lang="en-US" sz="3600" b="1" dirty="0" smtClean="0">
                <a:latin typeface="Bookman Old Style"/>
                <a:cs typeface="Bookman Old Style"/>
              </a:rPr>
              <a:t>just like Jesus!</a:t>
            </a:r>
            <a:endParaRPr lang="en-US" sz="3600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42407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ChangeArrowheads="1"/>
          </p:cNvSpPr>
          <p:nvPr/>
        </p:nvSpPr>
        <p:spPr bwMode="auto">
          <a:xfrm>
            <a:off x="0" y="5903913"/>
            <a:ext cx="7907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latin typeface="Bookman Old Style" charset="0"/>
                <a:cs typeface="Bookman Old Style" charset="0"/>
              </a:rPr>
              <a:t>Whitfield Parish</a:t>
            </a:r>
          </a:p>
          <a:p>
            <a:r>
              <a:rPr lang="en-US" sz="2400" i="1">
                <a:latin typeface="Bookman Old Style" charset="0"/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10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90391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21478" y="187452"/>
            <a:ext cx="893997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Bookman Old Style" charset="0"/>
                <a:cs typeface="Bookman Old Style" charset="0"/>
              </a:rPr>
              <a:t>Opening up the passage….</a:t>
            </a:r>
          </a:p>
          <a:p>
            <a:endParaRPr lang="en-GB" sz="3600" dirty="0">
              <a:latin typeface="Bookman Old Style" charset="0"/>
              <a:cs typeface="Bookman Old Style" charset="0"/>
            </a:endParaRPr>
          </a:p>
          <a:p>
            <a:pPr marL="571500" indent="-571500">
              <a:buFont typeface="Arial"/>
              <a:buChar char="•"/>
            </a:pPr>
            <a:r>
              <a:rPr lang="en-GB" sz="3200" dirty="0" smtClean="0">
                <a:latin typeface="Bookman Old Style" charset="0"/>
                <a:cs typeface="Bookman Old Style" charset="0"/>
              </a:rPr>
              <a:t>Eagerly desire….especially prophecy</a:t>
            </a:r>
          </a:p>
          <a:p>
            <a:endParaRPr lang="en-GB" sz="3200" dirty="0" smtClean="0">
              <a:latin typeface="Bookman Old Style" charset="0"/>
              <a:cs typeface="Bookman Old Style" charset="0"/>
            </a:endParaRPr>
          </a:p>
          <a:p>
            <a:pPr marL="571500" indent="-571500">
              <a:buFont typeface="Arial"/>
              <a:buChar char="•"/>
            </a:pPr>
            <a:r>
              <a:rPr lang="en-GB" sz="3200" dirty="0" smtClean="0">
                <a:latin typeface="Bookman Old Style" charset="0"/>
                <a:cs typeface="Bookman Old Style" charset="0"/>
              </a:rPr>
              <a:t>To strengthen, encourage and comfort</a:t>
            </a:r>
          </a:p>
          <a:p>
            <a:endParaRPr lang="en-GB" sz="3200" dirty="0" smtClean="0">
              <a:latin typeface="Bookman Old Style" charset="0"/>
              <a:cs typeface="Bookman Old Style" charset="0"/>
            </a:endParaRPr>
          </a:p>
          <a:p>
            <a:pPr marL="571500" indent="-571500">
              <a:buFont typeface="Arial"/>
              <a:buChar char="•"/>
            </a:pPr>
            <a:r>
              <a:rPr lang="en-GB" sz="3200" dirty="0" smtClean="0">
                <a:latin typeface="Bookman Old Style" charset="0"/>
                <a:cs typeface="Bookman Old Style" charset="0"/>
              </a:rPr>
              <a:t>To build up the church</a:t>
            </a:r>
          </a:p>
          <a:p>
            <a:endParaRPr lang="en-GB" sz="3200" dirty="0" smtClean="0">
              <a:latin typeface="Bookman Old Style" charset="0"/>
              <a:cs typeface="Bookman Old Style" charset="0"/>
            </a:endParaRPr>
          </a:p>
          <a:p>
            <a:pPr marL="571500" indent="-571500">
              <a:buFont typeface="Arial"/>
              <a:buChar char="•"/>
            </a:pPr>
            <a:r>
              <a:rPr lang="en-GB" sz="3200" dirty="0" smtClean="0">
                <a:latin typeface="Bookman Old Style" charset="0"/>
                <a:cs typeface="Bookman Old Style" charset="0"/>
              </a:rPr>
              <a:t>Expect God to speak!</a:t>
            </a:r>
            <a:endParaRPr lang="en-GB" sz="3200" dirty="0">
              <a:latin typeface="Bookman Old Style" charset="0"/>
              <a:cs typeface="Bookman Old Styl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544" y="3199390"/>
            <a:ext cx="3230993" cy="24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4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ChangeArrowheads="1"/>
          </p:cNvSpPr>
          <p:nvPr/>
        </p:nvSpPr>
        <p:spPr bwMode="auto">
          <a:xfrm>
            <a:off x="0" y="5903913"/>
            <a:ext cx="7907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 dirty="0">
                <a:latin typeface="Bookman Old Style" charset="0"/>
                <a:cs typeface="Bookman Old Style" charset="0"/>
              </a:rPr>
              <a:t>Whitfield Parish</a:t>
            </a:r>
          </a:p>
          <a:p>
            <a:r>
              <a:rPr lang="en-US" sz="2400" i="1" dirty="0">
                <a:latin typeface="Bookman Old Style" charset="0"/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10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90391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21478" y="187452"/>
            <a:ext cx="8939972" cy="56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Bookman Old Style" charset="0"/>
                <a:cs typeface="Bookman Old Style" charset="0"/>
              </a:rPr>
              <a:t>What is prophecy?</a:t>
            </a: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r>
              <a:rPr lang="en-US" sz="3600" dirty="0">
                <a:latin typeface="Bookman Old Style"/>
                <a:cs typeface="Bookman Old Style"/>
              </a:rPr>
              <a:t>A message from God. A revelation about a person or situation, given by the HS, and spoken out for the benefit of others </a:t>
            </a:r>
            <a:endParaRPr lang="en-US" sz="3600" dirty="0" smtClean="0">
              <a:latin typeface="Bookman Old Style"/>
              <a:cs typeface="Bookman Old Style"/>
            </a:endParaRPr>
          </a:p>
          <a:p>
            <a:endParaRPr lang="en-US" sz="3600" dirty="0">
              <a:latin typeface="Bookman Old Style"/>
              <a:cs typeface="Bookman Old Style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Strengthen</a:t>
            </a:r>
            <a:r>
              <a:rPr lang="en-US" sz="3600" dirty="0">
                <a:latin typeface="Bookman Old Style"/>
                <a:cs typeface="Bookman Old Style"/>
              </a:rPr>
              <a:t>, encourage and </a:t>
            </a:r>
            <a:r>
              <a:rPr lang="en-US" sz="3600" dirty="0" smtClean="0">
                <a:latin typeface="Bookman Old Style"/>
                <a:cs typeface="Bookman Old Style"/>
              </a:rPr>
              <a:t>comfort</a:t>
            </a:r>
          </a:p>
          <a:p>
            <a:r>
              <a:rPr lang="en-US" sz="3600" dirty="0">
                <a:latin typeface="Bookman Old Style"/>
                <a:cs typeface="Bookman Old Style"/>
              </a:rPr>
              <a:t>	</a:t>
            </a:r>
            <a:r>
              <a:rPr lang="en-US" sz="3600" dirty="0" smtClean="0">
                <a:latin typeface="Bookman Old Style"/>
                <a:cs typeface="Bookman Old Style"/>
              </a:rPr>
              <a:t>(1 </a:t>
            </a:r>
            <a:r>
              <a:rPr lang="en-US" sz="3600" dirty="0" err="1">
                <a:latin typeface="Bookman Old Style"/>
                <a:cs typeface="Bookman Old Style"/>
              </a:rPr>
              <a:t>C</a:t>
            </a:r>
            <a:r>
              <a:rPr lang="en-US" sz="3600" dirty="0" err="1" smtClean="0">
                <a:latin typeface="Bookman Old Style"/>
                <a:cs typeface="Bookman Old Style"/>
              </a:rPr>
              <a:t>or</a:t>
            </a:r>
            <a:r>
              <a:rPr lang="en-US" sz="3600" dirty="0" smtClean="0">
                <a:latin typeface="Bookman Old Style"/>
                <a:cs typeface="Bookman Old Style"/>
              </a:rPr>
              <a:t> 14 :3)</a:t>
            </a:r>
            <a:endParaRPr lang="en-GB" sz="3600" dirty="0">
              <a:latin typeface="Bookman Old Style"/>
              <a:cs typeface="Bookman Old Style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0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ChangeArrowheads="1"/>
          </p:cNvSpPr>
          <p:nvPr/>
        </p:nvSpPr>
        <p:spPr bwMode="auto">
          <a:xfrm>
            <a:off x="0" y="5903913"/>
            <a:ext cx="7907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latin typeface="Bookman Old Style" charset="0"/>
                <a:cs typeface="Bookman Old Style" charset="0"/>
              </a:rPr>
              <a:t>Whitfield Parish</a:t>
            </a:r>
          </a:p>
          <a:p>
            <a:r>
              <a:rPr lang="en-US" sz="2400" i="1" dirty="0">
                <a:latin typeface="Bookman Old Style" charset="0"/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10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90391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21478" y="187452"/>
            <a:ext cx="8939972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Bookman Old Style" charset="0"/>
                <a:cs typeface="Bookman Old Style" charset="0"/>
              </a:rPr>
              <a:t>How can this be expressed</a:t>
            </a:r>
            <a:r>
              <a:rPr lang="en-GB" sz="3600" b="1" dirty="0" smtClean="0">
                <a:latin typeface="Bookman Old Style" charset="0"/>
                <a:cs typeface="Bookman Old Style" charset="0"/>
              </a:rPr>
              <a:t>?</a:t>
            </a: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Passage </a:t>
            </a:r>
            <a:r>
              <a:rPr lang="en-US" sz="3600" dirty="0">
                <a:latin typeface="Bookman Old Style"/>
                <a:cs typeface="Bookman Old Style"/>
              </a:rPr>
              <a:t>of </a:t>
            </a:r>
            <a:r>
              <a:rPr lang="en-US" sz="3600" dirty="0" smtClean="0">
                <a:latin typeface="Bookman Old Style"/>
                <a:cs typeface="Bookman Old Style"/>
              </a:rPr>
              <a:t>scripture</a:t>
            </a:r>
            <a:endParaRPr lang="en-US" sz="3600" dirty="0">
              <a:latin typeface="Bookman Old Style"/>
              <a:cs typeface="Bookman Old Style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a message (or word)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a statement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a vision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a </a:t>
            </a:r>
            <a:r>
              <a:rPr lang="en-US" sz="3600" dirty="0">
                <a:latin typeface="Bookman Old Style"/>
                <a:cs typeface="Bookman Old Style"/>
              </a:rPr>
              <a:t>picture </a:t>
            </a:r>
            <a:endParaRPr lang="en-US" sz="3600" dirty="0">
              <a:latin typeface="Bookman Old Style"/>
              <a:cs typeface="Bookman Old Style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an </a:t>
            </a:r>
            <a:r>
              <a:rPr lang="en-US" sz="3600" dirty="0">
                <a:latin typeface="Bookman Old Style"/>
                <a:cs typeface="Bookman Old Style"/>
              </a:rPr>
              <a:t>impression or </a:t>
            </a:r>
            <a:r>
              <a:rPr lang="en-US" sz="3600" dirty="0" smtClean="0">
                <a:latin typeface="Bookman Old Style"/>
                <a:cs typeface="Bookman Old Style"/>
              </a:rPr>
              <a:t>sensation</a:t>
            </a: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latin typeface="Bookman Old Style"/>
                <a:cs typeface="Bookman Old Style"/>
              </a:rPr>
              <a:t>Who? </a:t>
            </a:r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latin typeface="Bookman Old Style"/>
                <a:cs typeface="Bookman Old Style"/>
              </a:rPr>
              <a:t>Where?</a:t>
            </a:r>
            <a:endParaRPr lang="en-GB" sz="3600" b="1" dirty="0">
              <a:latin typeface="Bookman Old Style"/>
              <a:cs typeface="Bookman Old Style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791" y="1766453"/>
            <a:ext cx="2237663" cy="20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8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ChangeArrowheads="1"/>
          </p:cNvSpPr>
          <p:nvPr/>
        </p:nvSpPr>
        <p:spPr bwMode="auto">
          <a:xfrm>
            <a:off x="0" y="5903913"/>
            <a:ext cx="7907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latin typeface="Bookman Old Style" charset="0"/>
                <a:cs typeface="Bookman Old Style" charset="0"/>
              </a:rPr>
              <a:t>Whitfield Parish</a:t>
            </a:r>
          </a:p>
          <a:p>
            <a:r>
              <a:rPr lang="en-US" sz="2400" i="1" dirty="0">
                <a:latin typeface="Bookman Old Style" charset="0"/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10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90391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21478" y="187452"/>
            <a:ext cx="8939972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Bookman Old Style" charset="0"/>
                <a:cs typeface="Bookman Old Style" charset="0"/>
              </a:rPr>
              <a:t>How can we be wise</a:t>
            </a:r>
            <a:r>
              <a:rPr lang="en-GB" sz="3600" b="1" dirty="0" smtClean="0">
                <a:latin typeface="Bookman Old Style" charset="0"/>
                <a:cs typeface="Bookman Old Style" charset="0"/>
              </a:rPr>
              <a:t>?</a:t>
            </a: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Weigh</a:t>
            </a:r>
            <a:endParaRPr lang="en-US" sz="3600" dirty="0">
              <a:latin typeface="Bookman Old Style"/>
              <a:cs typeface="Bookman Old Style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Humility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Strengthen, encourage and comfort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Search our hearts – beware manipulation!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Bookman Old Style"/>
                <a:cs typeface="Bookman Old Style"/>
              </a:rPr>
              <a:t>In line with scripture</a:t>
            </a:r>
            <a:endParaRPr lang="en-GB" sz="3600" b="1" dirty="0">
              <a:latin typeface="Bookman Old Style"/>
              <a:cs typeface="Bookman Old Styl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400" y="902853"/>
            <a:ext cx="4865327" cy="20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0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ChangeArrowheads="1"/>
          </p:cNvSpPr>
          <p:nvPr/>
        </p:nvSpPr>
        <p:spPr bwMode="auto">
          <a:xfrm>
            <a:off x="0" y="5903913"/>
            <a:ext cx="7907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 dirty="0">
                <a:latin typeface="Bookman Old Style" charset="0"/>
                <a:cs typeface="Bookman Old Style" charset="0"/>
              </a:rPr>
              <a:t>Whitfield Parish</a:t>
            </a:r>
          </a:p>
          <a:p>
            <a:r>
              <a:rPr lang="en-US" sz="2400" i="1" dirty="0">
                <a:latin typeface="Bookman Old Style" charset="0"/>
                <a:cs typeface="Bookman Old Style" charset="0"/>
              </a:rPr>
              <a:t>Loving Jesus – Loving each other – Loving our town</a:t>
            </a:r>
          </a:p>
        </p:txBody>
      </p:sp>
      <p:pic>
        <p:nvPicPr>
          <p:cNvPr id="10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903913"/>
            <a:ext cx="15541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322262" y="96631"/>
            <a:ext cx="8479389" cy="56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latin typeface="Bookman Old Style" charset="0"/>
                <a:cs typeface="Bookman Old Style" charset="0"/>
              </a:rPr>
              <a:t>Naturally supernatural</a:t>
            </a: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endParaRPr lang="en-GB" sz="3600" dirty="0" smtClean="0">
              <a:latin typeface="Bookman Old Style" charset="0"/>
              <a:cs typeface="Bookman Old Style" charset="0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  <a:p>
            <a:endParaRPr lang="en-GB" sz="3600" dirty="0">
              <a:latin typeface="Bookman Old Style" charset="0"/>
              <a:cs typeface="Bookman Old Style" charset="0"/>
            </a:endParaRPr>
          </a:p>
          <a:p>
            <a:pPr algn="ctr"/>
            <a:r>
              <a:rPr lang="en-GB" sz="3600" dirty="0" smtClean="0">
                <a:latin typeface="Bookman Old Style" charset="0"/>
                <a:cs typeface="Bookman Old Style" charset="0"/>
              </a:rPr>
              <a:t>Loosen us up Lord…..</a:t>
            </a:r>
            <a:endParaRPr lang="en-GB" sz="3600" dirty="0" smtClean="0">
              <a:latin typeface="Bookman Old Style" charset="0"/>
              <a:cs typeface="Bookman Old Styl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" y="872433"/>
            <a:ext cx="5039201" cy="405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9000" y="1524000"/>
            <a:ext cx="271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okman Old Style"/>
                <a:cs typeface="Bookman Old Style"/>
              </a:rPr>
              <a:t>Let’s hear God speak at St Luke’s!</a:t>
            </a:r>
            <a:endParaRPr lang="en-US" sz="36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41651532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</TotalTime>
  <Words>249</Words>
  <Application>Microsoft Macintosh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Hargreaves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Hargreaves</dc:creator>
  <cp:lastModifiedBy>Andrew Hargreaves</cp:lastModifiedBy>
  <cp:revision>3</cp:revision>
  <dcterms:created xsi:type="dcterms:W3CDTF">2016-02-12T12:02:55Z</dcterms:created>
  <dcterms:modified xsi:type="dcterms:W3CDTF">2016-02-12T12:28:38Z</dcterms:modified>
</cp:coreProperties>
</file>